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7480" y="547560"/>
            <a:ext cx="15773040" cy="92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DE01F4-ACD4-4739-A06D-D66987FD3293}" type="datetime">
              <a:rPr b="0" lang="ru-RU" sz="1800" spc="-1" strike="noStrike">
                <a:solidFill>
                  <a:srgbClr val="8b8b8b"/>
                </a:solidFill>
                <a:latin typeface="Calibri"/>
              </a:rPr>
              <a:t>16.9.22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03766C-99D8-4406-BD7C-A8D5B42302A7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LibreOffice/6.2.3.2$Windows_x86 LibreOffice_project/aecc05fe267cc68dde00352a451aa867b3b546ac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2022-08-18T14:47:56Z</dcterms:created>
  <dc:creator>Попова Алина Андреевна</dc:creator>
  <dc:description/>
  <dc:language>ru-RU</dc:language>
  <cp:lastModifiedBy>Попова Алина Андреевна</cp:lastModifiedBy>
  <dcterms:modified xsi:type="dcterms:W3CDTF">2022-08-18T14:47:56Z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